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3" r:id="rId6"/>
    <p:sldId id="260" r:id="rId7"/>
    <p:sldId id="261" r:id="rId8"/>
    <p:sldId id="264" r:id="rId9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03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10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27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93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2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1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98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21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51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03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93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B3221-FC42-4F6E-8A93-7AB01D8BACBF}" type="datetimeFigureOut">
              <a:rPr kumimoji="1" lang="ja-JP" altLang="en-US" smtClean="0"/>
              <a:t>2021/7/1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B1BCB-C603-41E0-9EBB-CDC1E28937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61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86408"/>
            <a:ext cx="10515600" cy="5812971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運営</a:t>
            </a: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実績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法人</a:t>
            </a:r>
            <a:r>
              <a:rPr lang="ja-JP" altLang="en-US" sz="2800" b="1" i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概要</a:t>
            </a: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239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86408"/>
            <a:ext cx="10515600" cy="147423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</a:t>
            </a:r>
            <a:r>
              <a:rPr kumimoji="1"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理念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5728997" y="2457058"/>
            <a:ext cx="5624804" cy="424232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園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</a:t>
            </a: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コンセプト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保育理念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38199" y="2457058"/>
            <a:ext cx="4750837" cy="15115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設立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動機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838200" y="4043262"/>
            <a:ext cx="4750837" cy="26561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運営</a:t>
            </a: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方針</a:t>
            </a:r>
          </a:p>
        </p:txBody>
      </p:sp>
    </p:spTree>
    <p:extLst>
      <p:ext uri="{BB962C8B-B14F-4D97-AF65-F5344CB8AC3E}">
        <p14:creationId xmlns:p14="http://schemas.microsoft.com/office/powerpoint/2010/main" val="60978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838200" y="886408"/>
            <a:ext cx="10515600" cy="581297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施設内容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保育所概要➀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0213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59828" y="886408"/>
            <a:ext cx="6193971" cy="424232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保育にかかる計画を作成する際に重視すること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保育所概要➁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838200" y="886408"/>
            <a:ext cx="4200331" cy="4242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クラス編成・職員配置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838199" y="5225143"/>
            <a:ext cx="10515599" cy="14742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給食への</a:t>
            </a:r>
            <a:r>
              <a:rPr lang="ja-JP" altLang="en-US" sz="200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考え方</a:t>
            </a:r>
            <a:r>
              <a:rPr lang="ja-JP" altLang="en-US" sz="200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（自園調理、アレルギー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や食育など）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912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86408"/>
            <a:ext cx="10515600" cy="147423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園児の安全への</a:t>
            </a:r>
            <a:r>
              <a:rPr kumimoji="1" lang="ja-JP" altLang="en-US" sz="200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配慮（災害・事故・不審者</a:t>
            </a:r>
            <a:r>
              <a:rPr kumimoji="1"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等）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838200" y="2457059"/>
            <a:ext cx="6169090" cy="24228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保護者との関係構築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7153469" y="2457059"/>
            <a:ext cx="4200331" cy="4242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施設長の経歴・実績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保育所概要➂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838200" y="4963886"/>
            <a:ext cx="6169090" cy="173549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地域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との関係構築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2169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86407"/>
            <a:ext cx="10515600" cy="147423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保育士確保の手法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838200" y="2457059"/>
            <a:ext cx="6169090" cy="4242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保育士確保の状況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7153469" y="2457059"/>
            <a:ext cx="4200331" cy="4242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職員の育成方針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職員体制➀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0205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886408"/>
            <a:ext cx="10515600" cy="147423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保育士の給与内容（手当）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838200" y="2457059"/>
            <a:ext cx="6169090" cy="1723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休暇について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7153469" y="2457059"/>
            <a:ext cx="4200331" cy="4242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勤務評定制度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職員体制➁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838200" y="4264090"/>
            <a:ext cx="6169090" cy="243528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ワークライフバランス</a:t>
            </a:r>
            <a:endParaRPr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71088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3965510"/>
            <a:ext cx="10515600" cy="273386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自由記述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838200" y="150521"/>
            <a:ext cx="2763416" cy="735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i="1" u="sng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その他の提案</a:t>
            </a:r>
            <a:endParaRPr lang="ja-JP" altLang="en-US" sz="2800" b="1" i="1" u="sng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780522" y="150521"/>
            <a:ext cx="8573278" cy="735887"/>
          </a:xfrm>
        </p:spPr>
        <p:txBody>
          <a:bodyPr>
            <a:normAutofit/>
          </a:bodyPr>
          <a:lstStyle/>
          <a:p>
            <a:pPr algn="r"/>
            <a:r>
              <a:rPr lang="ja-JP" altLang="en-US" sz="24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〇〇法人　△△福祉会　□□保育園　事業計画書</a:t>
            </a:r>
            <a:endParaRPr kumimoji="1" lang="ja-JP" altLang="en-US" sz="2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838200" y="886408"/>
            <a:ext cx="10515600" cy="29391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転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園</a:t>
            </a: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者</a:t>
            </a:r>
            <a:r>
              <a:rPr lang="ja-JP" altLang="en-US" sz="20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への</a:t>
            </a:r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配慮</a:t>
            </a:r>
          </a:p>
        </p:txBody>
      </p:sp>
    </p:spTree>
    <p:extLst>
      <p:ext uri="{BB962C8B-B14F-4D97-AF65-F5344CB8AC3E}">
        <p14:creationId xmlns:p14="http://schemas.microsoft.com/office/powerpoint/2010/main" val="374051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293</TotalTime>
  <Words>143</Words>
  <Application>Microsoft Office PowerPoint</Application>
  <PresentationFormat>ワイド画面</PresentationFormat>
  <Paragraphs>38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BIZ UDゴシック</vt:lpstr>
      <vt:lpstr>游ゴシック</vt:lpstr>
      <vt:lpstr>游ゴシック Light</vt:lpstr>
      <vt:lpstr>Arial</vt:lpstr>
      <vt:lpstr>Office テーマ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  <vt:lpstr>〇〇法人　△△福祉会　□□保育園　事業計画書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〇〇法人　△△福祉会　□□保育園</dc:title>
  <dc:creator>admin</dc:creator>
  <cp:lastModifiedBy>admin</cp:lastModifiedBy>
  <cp:revision>55</cp:revision>
  <cp:lastPrinted>2021-05-25T05:24:42Z</cp:lastPrinted>
  <dcterms:created xsi:type="dcterms:W3CDTF">2021-05-25T04:13:21Z</dcterms:created>
  <dcterms:modified xsi:type="dcterms:W3CDTF">2021-07-01T05:06:56Z</dcterms:modified>
</cp:coreProperties>
</file>